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66" r:id="rId3"/>
    <p:sldId id="286" r:id="rId4"/>
    <p:sldId id="285" r:id="rId5"/>
    <p:sldId id="287" r:id="rId6"/>
    <p:sldId id="288" r:id="rId7"/>
    <p:sldId id="289" r:id="rId8"/>
    <p:sldId id="290" r:id="rId9"/>
    <p:sldId id="259" r:id="rId10"/>
    <p:sldId id="260" r:id="rId11"/>
    <p:sldId id="261" r:id="rId12"/>
    <p:sldId id="291" r:id="rId13"/>
    <p:sldId id="292" r:id="rId14"/>
    <p:sldId id="262" r:id="rId15"/>
    <p:sldId id="263" r:id="rId16"/>
    <p:sldId id="293" r:id="rId17"/>
    <p:sldId id="294" r:id="rId18"/>
    <p:sldId id="295" r:id="rId19"/>
    <p:sldId id="28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Bold" panose="020B0906030804020204" pitchFamily="34" charset="0"/>
      <p:bold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585DF0-EA82-4CFC-A60A-FD3B38D39BC4}">
          <p14:sldIdLst>
            <p14:sldId id="258"/>
            <p14:sldId id="266"/>
            <p14:sldId id="286"/>
            <p14:sldId id="285"/>
            <p14:sldId id="287"/>
            <p14:sldId id="288"/>
            <p14:sldId id="289"/>
            <p14:sldId id="290"/>
            <p14:sldId id="259"/>
            <p14:sldId id="260"/>
            <p14:sldId id="261"/>
            <p14:sldId id="291"/>
            <p14:sldId id="292"/>
            <p14:sldId id="262"/>
            <p14:sldId id="263"/>
            <p14:sldId id="293"/>
            <p14:sldId id="294"/>
            <p14:sldId id="29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B61"/>
    <a:srgbClr val="283C88"/>
    <a:srgbClr val="253E8E"/>
    <a:srgbClr val="5F2C60"/>
    <a:srgbClr val="2B3D8A"/>
    <a:srgbClr val="0D4F97"/>
    <a:srgbClr val="4464AD"/>
    <a:srgbClr val="615756"/>
    <a:srgbClr val="503D3F"/>
    <a:srgbClr val="3A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E81AD-0D18-99AC-6D31-17D7DC057D47}" v="66" dt="2021-05-13T17:34:15.596"/>
    <p1510:client id="{1B4EDE6C-AD50-E99F-44F5-C81192201196}" v="4" dt="2021-05-13T17:50:05.912"/>
    <p1510:client id="{8D76CDF2-2335-499D-8034-E6CD14BD4B70}" v="245" dt="2021-05-13T11:04:05.753"/>
    <p1510:client id="{CE7D133F-435F-4567-8475-036A798FB5F4}" v="11" dt="2021-05-13T16:15:14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71106" autoAdjust="0"/>
  </p:normalViewPr>
  <p:slideViewPr>
    <p:cSldViewPr snapToGrid="0">
      <p:cViewPr varScale="1">
        <p:scale>
          <a:sx n="81" d="100"/>
          <a:sy n="81" d="100"/>
        </p:scale>
        <p:origin x="163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kes Márton Farkas" userId="S::elekesm@edu.bme.hu::9f004d87-1fb0-4271-bcc3-a34cf81cd2d1" providerId="AD" clId="Web-{0ACE81AD-0D18-99AC-6D31-17D7DC057D47}"/>
    <pc:docChg chg="modSld">
      <pc:chgData name="Elekes Márton Farkas" userId="S::elekesm@edu.bme.hu::9f004d87-1fb0-4271-bcc3-a34cf81cd2d1" providerId="AD" clId="Web-{0ACE81AD-0D18-99AC-6D31-17D7DC057D47}" dt="2021-05-13T17:34:14.705" v="47" actId="20577"/>
      <pc:docMkLst>
        <pc:docMk/>
      </pc:docMkLst>
      <pc:sldChg chg="modSp">
        <pc:chgData name="Elekes Márton Farkas" userId="S::elekesm@edu.bme.hu::9f004d87-1fb0-4271-bcc3-a34cf81cd2d1" providerId="AD" clId="Web-{0ACE81AD-0D18-99AC-6D31-17D7DC057D47}" dt="2021-05-13T17:34:14.705" v="47" actId="20577"/>
        <pc:sldMkLst>
          <pc:docMk/>
          <pc:sldMk cId="2532847594" sldId="258"/>
        </pc:sldMkLst>
        <pc:spChg chg="mod">
          <ac:chgData name="Elekes Márton Farkas" userId="S::elekesm@edu.bme.hu::9f004d87-1fb0-4271-bcc3-a34cf81cd2d1" providerId="AD" clId="Web-{0ACE81AD-0D18-99AC-6D31-17D7DC057D47}" dt="2021-05-13T17:34:01.220" v="19" actId="1076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Elekes Márton Farkas" userId="S::elekesm@edu.bme.hu::9f004d87-1fb0-4271-bcc3-a34cf81cd2d1" providerId="AD" clId="Web-{0ACE81AD-0D18-99AC-6D31-17D7DC057D47}" dt="2021-05-13T17:34:14.705" v="47" actId="20577"/>
          <ac:spMkLst>
            <pc:docMk/>
            <pc:sldMk cId="2532847594" sldId="258"/>
            <ac:spMk id="6" creationId="{00000000-0000-0000-0000-000000000000}"/>
          </ac:spMkLst>
        </pc:spChg>
      </pc:sldChg>
    </pc:docChg>
  </pc:docChgLst>
  <pc:docChgLst>
    <pc:chgData name="Elekes Márton Farkas" userId="9f004d87-1fb0-4271-bcc3-a34cf81cd2d1" providerId="ADAL" clId="{4D2B6982-3870-4A0E-87C6-D91BD1084789}"/>
    <pc:docChg chg="undo custSel modSld modMainMaster">
      <pc:chgData name="Elekes Márton Farkas" userId="9f004d87-1fb0-4271-bcc3-a34cf81cd2d1" providerId="ADAL" clId="{4D2B6982-3870-4A0E-87C6-D91BD1084789}" dt="2021-05-13T18:01:25.866" v="12" actId="1076"/>
      <pc:docMkLst>
        <pc:docMk/>
      </pc:docMkLst>
      <pc:sldChg chg="modSp">
        <pc:chgData name="Elekes Márton Farkas" userId="9f004d87-1fb0-4271-bcc3-a34cf81cd2d1" providerId="ADAL" clId="{4D2B6982-3870-4A0E-87C6-D91BD1084789}" dt="2021-05-13T17:34:54.400" v="0" actId="1076"/>
        <pc:sldMkLst>
          <pc:docMk/>
          <pc:sldMk cId="2532847594" sldId="258"/>
        </pc:sldMkLst>
        <pc:spChg chg="mod">
          <ac:chgData name="Elekes Márton Farkas" userId="9f004d87-1fb0-4271-bcc3-a34cf81cd2d1" providerId="ADAL" clId="{4D2B6982-3870-4A0E-87C6-D91BD1084789}" dt="2021-05-13T17:34:54.400" v="0" actId="1076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Elekes Márton Farkas" userId="9f004d87-1fb0-4271-bcc3-a34cf81cd2d1" providerId="ADAL" clId="{4D2B6982-3870-4A0E-87C6-D91BD1084789}" dt="2021-05-13T17:34:54.400" v="0" actId="1076"/>
          <ac:spMkLst>
            <pc:docMk/>
            <pc:sldMk cId="2532847594" sldId="258"/>
            <ac:spMk id="6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718983737" sldId="266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718983737" sldId="266"/>
            <ac:spMk id="2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737788289" sldId="26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737788289" sldId="267"/>
            <ac:spMk id="3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590785631" sldId="275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590785631" sldId="275"/>
            <ac:spMk id="3" creationId="{C6F3060C-92C6-4627-94E3-2D321576250C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470996466" sldId="276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470996466" sldId="276"/>
            <ac:spMk id="5" creationId="{27725337-EB48-42A2-BCC7-D6A8D6FAFCAE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390040522" sldId="27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390040522" sldId="277"/>
            <ac:spMk id="5" creationId="{3D2D2B9C-C40C-4975-A1E0-01ED99083734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66730882" sldId="278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66730882" sldId="278"/>
            <ac:spMk id="5" creationId="{F12B4E6E-718F-4ECA-973E-8C4AE395F275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727127533" sldId="279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727127533" sldId="279"/>
            <ac:spMk id="5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112995115" sldId="280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112995115" sldId="280"/>
            <ac:spMk id="3" creationId="{87E4DDDA-637E-459E-B433-DF5AF19ABACE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671247004" sldId="281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671247004" sldId="281"/>
            <ac:spMk id="8" creationId="{FFEAF74C-9CA3-4EF8-B78D-C6F0BB1A081F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556070941" sldId="282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556070941" sldId="282"/>
            <ac:spMk id="3" creationId="{2113CBB2-B131-4B58-9E33-7E01A95B020A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078107844" sldId="283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078107844" sldId="283"/>
            <ac:spMk id="3" creationId="{FC66FC74-33D0-451E-A0BC-E50A6D6EA594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373574467" sldId="284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373574467" sldId="284"/>
            <ac:spMk id="3" creationId="{1AC3BB60-CFF8-4BDE-9883-A323D4AE25F6}"/>
          </ac:spMkLst>
        </pc:spChg>
      </pc:sldChg>
      <pc:sldChg chg="addSp delSp modSp">
        <pc:chgData name="Elekes Márton Farkas" userId="9f004d87-1fb0-4271-bcc3-a34cf81cd2d1" providerId="ADAL" clId="{4D2B6982-3870-4A0E-87C6-D91BD1084789}" dt="2021-05-13T17:58:14.511" v="8"/>
        <pc:sldMkLst>
          <pc:docMk/>
          <pc:sldMk cId="88876937" sldId="285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88876937" sldId="285"/>
            <ac:spMk id="3" creationId="{CFED38F5-3CF4-420F-AFD4-906DA7D1AE88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4" creationId="{51B37F05-283D-4BC9-9C6F-BFE13306CC22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5" creationId="{D0D0E685-692F-466F-8965-2485707B386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6" creationId="{5F1AEAB1-9F57-40F1-BE31-DE94A8D0558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7" creationId="{92C94E6D-B554-4DF1-A4C2-2F54741358BA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8" creationId="{1E66557C-64AB-4BF6-BD7C-CB29AA9E0F5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9" creationId="{BD14C52B-9CD2-4A2D-8CD0-75B7ADBE469B}"/>
          </ac:spMkLst>
        </pc:spChg>
        <pc:spChg chg="add del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10" creationId="{E60498BB-8679-4719-B900-A5882E14E4A3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1" creationId="{44878DF0-4906-46C5-A793-36EF8BFE0EF0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2" creationId="{48E77699-08AD-4444-B681-4ABEBA3F6A6C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3" creationId="{0076E6F4-AAB0-4AC1-A556-7F922F9A8B79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4" creationId="{4A24EB43-9ACB-4818-9491-FB57436C981A}"/>
          </ac:spMkLst>
        </pc:spChg>
        <pc:spChg chg="add del mod">
          <ac:chgData name="Elekes Márton Farkas" userId="9f004d87-1fb0-4271-bcc3-a34cf81cd2d1" providerId="ADAL" clId="{4D2B6982-3870-4A0E-87C6-D91BD1084789}" dt="2021-05-13T17:56:57.400" v="3"/>
          <ac:spMkLst>
            <pc:docMk/>
            <pc:sldMk cId="88876937" sldId="285"/>
            <ac:spMk id="15" creationId="{C98D8F7A-76E8-4363-927B-27F7EA4D352C}"/>
          </ac:spMkLst>
        </pc:spChg>
        <pc:spChg chg="add del">
          <ac:chgData name="Elekes Márton Farkas" userId="9f004d87-1fb0-4271-bcc3-a34cf81cd2d1" providerId="ADAL" clId="{4D2B6982-3870-4A0E-87C6-D91BD1084789}" dt="2021-05-13T17:57:36.159" v="5"/>
          <ac:spMkLst>
            <pc:docMk/>
            <pc:sldMk cId="88876937" sldId="285"/>
            <ac:spMk id="16" creationId="{3ED2EEF0-2D17-45C3-B989-F4130D2B3165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18" creationId="{D6BF2148-4934-4DAB-AC8C-2BBD5F2CA77D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0" creationId="{C6C68C70-DD06-4920-886A-B1A8008FA09F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2" creationId="{73EC6C36-C3EA-42A9-9356-2F668F54333C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4" creationId="{E794EFBD-2752-4A59-AC1A-93D73EF72DEF}"/>
          </ac:spMkLst>
        </pc:spChg>
        <pc:spChg chg="add del mod">
          <ac:chgData name="Elekes Márton Farkas" userId="9f004d87-1fb0-4271-bcc3-a34cf81cd2d1" providerId="ADAL" clId="{4D2B6982-3870-4A0E-87C6-D91BD1084789}" dt="2021-05-13T17:57:59.934" v="7" actId="478"/>
          <ac:spMkLst>
            <pc:docMk/>
            <pc:sldMk cId="88876937" sldId="285"/>
            <ac:spMk id="26" creationId="{7776F592-98C1-45DE-819C-F554590F1646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7" creationId="{A1CA8569-A625-41F5-B753-9EB9FBDC24C6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8" creationId="{D8D8D707-B39A-4416-B940-526928C8CDA7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29" creationId="{F665E819-E6C0-4801-B8C8-B864CC7B8158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0" creationId="{5D97F4C7-BFEE-4AA6-AA22-A1EB57285A15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1" creationId="{3C41B9D8-F058-4ABD-9A7F-BDE856751A90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2" creationId="{8B4D8ED4-3547-4456-B421-A80139CD8893}"/>
          </ac:spMkLst>
        </pc:spChg>
        <pc:spChg chg="add del mod">
          <ac:chgData name="Elekes Márton Farkas" userId="9f004d87-1fb0-4271-bcc3-a34cf81cd2d1" providerId="ADAL" clId="{4D2B6982-3870-4A0E-87C6-D91BD1084789}" dt="2021-05-13T17:58:14.511" v="8"/>
          <ac:spMkLst>
            <pc:docMk/>
            <pc:sldMk cId="88876937" sldId="285"/>
            <ac:spMk id="33" creationId="{2AEDF046-6BD8-4950-B876-AABDED28A59F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459643314" sldId="287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459643314" sldId="287"/>
            <ac:spMk id="2" creationId="{00000000-0000-0000-0000-000000000000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1559549457" sldId="288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1559549457" sldId="288"/>
            <ac:spMk id="5" creationId="{89C91B80-CFE8-4F55-8E50-D32C25AC0727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2034684586" sldId="289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2034684586" sldId="289"/>
            <ac:spMk id="5" creationId="{DC1CCE30-1E0D-413B-863F-03A73F9BD65D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887325669" sldId="290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887325669" sldId="290"/>
            <ac:spMk id="8" creationId="{236D1BAF-25E2-417B-A5C7-F7B8C546CD76}"/>
          </ac:spMkLst>
        </pc:spChg>
      </pc:sldChg>
      <pc:sldChg chg="addSp delSp">
        <pc:chgData name="Elekes Márton Farkas" userId="9f004d87-1fb0-4271-bcc3-a34cf81cd2d1" providerId="ADAL" clId="{4D2B6982-3870-4A0E-87C6-D91BD1084789}" dt="2021-05-13T17:41:13.690" v="2"/>
        <pc:sldMkLst>
          <pc:docMk/>
          <pc:sldMk cId="3707386997" sldId="291"/>
        </pc:sldMkLst>
        <pc:spChg chg="add del">
          <ac:chgData name="Elekes Márton Farkas" userId="9f004d87-1fb0-4271-bcc3-a34cf81cd2d1" providerId="ADAL" clId="{4D2B6982-3870-4A0E-87C6-D91BD1084789}" dt="2021-05-13T17:41:13.690" v="2"/>
          <ac:spMkLst>
            <pc:docMk/>
            <pc:sldMk cId="3707386997" sldId="291"/>
            <ac:spMk id="3" creationId="{C6FA1310-E4BD-4E69-8839-00986F7CD7F3}"/>
          </ac:spMkLst>
        </pc:spChg>
      </pc:sldChg>
      <pc:sldMasterChg chg="modSldLayout">
        <pc:chgData name="Elekes Márton Farkas" userId="9f004d87-1fb0-4271-bcc3-a34cf81cd2d1" providerId="ADAL" clId="{4D2B6982-3870-4A0E-87C6-D91BD1084789}" dt="2021-05-13T18:01:25.866" v="12" actId="1076"/>
        <pc:sldMasterMkLst>
          <pc:docMk/>
          <pc:sldMasterMk cId="946519499" sldId="2147483648"/>
        </pc:sldMasterMkLst>
        <pc:sldLayoutChg chg="delSp">
          <pc:chgData name="Elekes Márton Farkas" userId="9f004d87-1fb0-4271-bcc3-a34cf81cd2d1" providerId="ADAL" clId="{4D2B6982-3870-4A0E-87C6-D91BD1084789}" dt="2021-05-13T18:00:38.542" v="9" actId="478"/>
          <pc:sldLayoutMkLst>
            <pc:docMk/>
            <pc:sldMasterMk cId="946519499" sldId="2147483648"/>
            <pc:sldLayoutMk cId="2513483185" sldId="2147483652"/>
          </pc:sldLayoutMkLst>
          <pc:spChg chg="del">
            <ac:chgData name="Elekes Márton Farkas" userId="9f004d87-1fb0-4271-bcc3-a34cf81cd2d1" providerId="ADAL" clId="{4D2B6982-3870-4A0E-87C6-D91BD1084789}" dt="2021-05-13T18:00:38.542" v="9" actId="478"/>
            <ac:spMkLst>
              <pc:docMk/>
              <pc:sldMasterMk cId="946519499" sldId="2147483648"/>
              <pc:sldLayoutMk cId="2513483185" sldId="2147483652"/>
              <ac:spMk id="5" creationId="{00000000-0000-0000-0000-000000000000}"/>
            </ac:spMkLst>
          </pc:spChg>
        </pc:sldLayoutChg>
        <pc:sldLayoutChg chg="delSp modSp">
          <pc:chgData name="Elekes Márton Farkas" userId="9f004d87-1fb0-4271-bcc3-a34cf81cd2d1" providerId="ADAL" clId="{4D2B6982-3870-4A0E-87C6-D91BD1084789}" dt="2021-05-13T18:01:25.866" v="12" actId="1076"/>
          <pc:sldLayoutMkLst>
            <pc:docMk/>
            <pc:sldMasterMk cId="946519499" sldId="2147483648"/>
            <pc:sldLayoutMk cId="1768710773" sldId="2147483653"/>
          </pc:sldLayoutMkLst>
          <pc:spChg chg="del">
            <ac:chgData name="Elekes Márton Farkas" userId="9f004d87-1fb0-4271-bcc3-a34cf81cd2d1" providerId="ADAL" clId="{4D2B6982-3870-4A0E-87C6-D91BD1084789}" dt="2021-05-13T18:01:16.807" v="10" actId="478"/>
            <ac:spMkLst>
              <pc:docMk/>
              <pc:sldMasterMk cId="946519499" sldId="2147483648"/>
              <pc:sldLayoutMk cId="1768710773" sldId="2147483653"/>
              <ac:spMk id="7" creationId="{00000000-0000-0000-0000-000000000000}"/>
            </ac:spMkLst>
          </pc:spChg>
          <pc:spChg chg="mod">
            <ac:chgData name="Elekes Márton Farkas" userId="9f004d87-1fb0-4271-bcc3-a34cf81cd2d1" providerId="ADAL" clId="{4D2B6982-3870-4A0E-87C6-D91BD1084789}" dt="2021-05-13T18:01:25.866" v="12" actId="1076"/>
            <ac:spMkLst>
              <pc:docMk/>
              <pc:sldMasterMk cId="946519499" sldId="2147483648"/>
              <pc:sldLayoutMk cId="1768710773" sldId="2147483653"/>
              <ac:spMk id="8" creationId="{00000000-0000-0000-0000-000000000000}"/>
            </ac:spMkLst>
          </pc:spChg>
        </pc:sldLayoutChg>
      </pc:sldMasterChg>
    </pc:docChg>
  </pc:docChgLst>
  <pc:docChgLst>
    <pc:chgData name="Elekes Márton Farkas" userId="S::elekesm@edu.bme.hu::9f004d87-1fb0-4271-bcc3-a34cf81cd2d1" providerId="AD" clId="Web-{1B4EDE6C-AD50-E99F-44F5-C81192201196}"/>
    <pc:docChg chg="modSld">
      <pc:chgData name="Elekes Márton Farkas" userId="S::elekesm@edu.bme.hu::9f004d87-1fb0-4271-bcc3-a34cf81cd2d1" providerId="AD" clId="Web-{1B4EDE6C-AD50-E99F-44F5-C81192201196}" dt="2021-05-13T17:50:05.912" v="1" actId="20577"/>
      <pc:docMkLst>
        <pc:docMk/>
      </pc:docMkLst>
      <pc:sldChg chg="modSp">
        <pc:chgData name="Elekes Márton Farkas" userId="S::elekesm@edu.bme.hu::9f004d87-1fb0-4271-bcc3-a34cf81cd2d1" providerId="AD" clId="Web-{1B4EDE6C-AD50-E99F-44F5-C81192201196}" dt="2021-05-13T17:50:05.912" v="1" actId="20577"/>
        <pc:sldMkLst>
          <pc:docMk/>
          <pc:sldMk cId="1559549457" sldId="288"/>
        </pc:sldMkLst>
        <pc:spChg chg="mod">
          <ac:chgData name="Elekes Márton Farkas" userId="S::elekesm@edu.bme.hu::9f004d87-1fb0-4271-bcc3-a34cf81cd2d1" providerId="AD" clId="Web-{1B4EDE6C-AD50-E99F-44F5-C81192201196}" dt="2021-05-13T17:50:05.912" v="1" actId="20577"/>
          <ac:spMkLst>
            <pc:docMk/>
            <pc:sldMk cId="1559549457" sldId="288"/>
            <ac:spMk id="7" creationId="{4EC9187C-6232-4D84-8C48-CD05C7838B5C}"/>
          </ac:spMkLst>
        </pc:spChg>
      </pc:sldChg>
    </pc:docChg>
  </pc:docChgLst>
  <pc:docChgLst>
    <pc:chgData name="Dániel" userId="415d9580-b304-4b62-b338-5c6c17e2d4f3" providerId="ADAL" clId="{8D76CDF2-2335-499D-8034-E6CD14BD4B70}"/>
    <pc:docChg chg="undo custSel addSld delSld modSld sldOrd addSection delSection modSection">
      <pc:chgData name="Dániel" userId="415d9580-b304-4b62-b338-5c6c17e2d4f3" providerId="ADAL" clId="{8D76CDF2-2335-499D-8034-E6CD14BD4B70}" dt="2021-05-13T11:07:12.563" v="1803" actId="47"/>
      <pc:docMkLst>
        <pc:docMk/>
      </pc:docMkLst>
      <pc:sldChg chg="modSp mod">
        <pc:chgData name="Dániel" userId="415d9580-b304-4b62-b338-5c6c17e2d4f3" providerId="ADAL" clId="{8D76CDF2-2335-499D-8034-E6CD14BD4B70}" dt="2021-05-12T14:56:36.867" v="25" actId="20577"/>
        <pc:sldMkLst>
          <pc:docMk/>
          <pc:sldMk cId="2532847594" sldId="258"/>
        </pc:sldMkLst>
        <pc:spChg chg="mod">
          <ac:chgData name="Dániel" userId="415d9580-b304-4b62-b338-5c6c17e2d4f3" providerId="ADAL" clId="{8D76CDF2-2335-499D-8034-E6CD14BD4B70}" dt="2021-05-12T14:56:29.781" v="11" actId="20577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2T14:56:36.867" v="25" actId="20577"/>
          <ac:spMkLst>
            <pc:docMk/>
            <pc:sldMk cId="2532847594" sldId="258"/>
            <ac:spMk id="6" creationId="{00000000-0000-0000-0000-000000000000}"/>
          </ac:spMkLst>
        </pc:spChg>
      </pc:sldChg>
      <pc:sldChg chg="del">
        <pc:chgData name="Dániel" userId="415d9580-b304-4b62-b338-5c6c17e2d4f3" providerId="ADAL" clId="{8D76CDF2-2335-499D-8034-E6CD14BD4B70}" dt="2021-05-12T15:01:39.214" v="206" actId="47"/>
        <pc:sldMkLst>
          <pc:docMk/>
          <pc:sldMk cId="4149812409" sldId="263"/>
        </pc:sldMkLst>
      </pc:sldChg>
      <pc:sldChg chg="del">
        <pc:chgData name="Dániel" userId="415d9580-b304-4b62-b338-5c6c17e2d4f3" providerId="ADAL" clId="{8D76CDF2-2335-499D-8034-E6CD14BD4B70}" dt="2021-05-12T15:01:35.182" v="205" actId="47"/>
        <pc:sldMkLst>
          <pc:docMk/>
          <pc:sldMk cId="1927823903" sldId="264"/>
        </pc:sldMkLst>
      </pc:sldChg>
      <pc:sldChg chg="modSp mod">
        <pc:chgData name="Dániel" userId="415d9580-b304-4b62-b338-5c6c17e2d4f3" providerId="ADAL" clId="{8D76CDF2-2335-499D-8034-E6CD14BD4B70}" dt="2021-05-12T15:00:02.423" v="202" actId="20577"/>
        <pc:sldMkLst>
          <pc:docMk/>
          <pc:sldMk cId="2718983737" sldId="266"/>
        </pc:sldMkLst>
        <pc:spChg chg="mod">
          <ac:chgData name="Dániel" userId="415d9580-b304-4b62-b338-5c6c17e2d4f3" providerId="ADAL" clId="{8D76CDF2-2335-499D-8034-E6CD14BD4B70}" dt="2021-05-12T15:00:02.423" v="202" actId="20577"/>
          <ac:spMkLst>
            <pc:docMk/>
            <pc:sldMk cId="2718983737" sldId="266"/>
            <ac:spMk id="3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2T14:56:52.793" v="39" actId="20577"/>
          <ac:spMkLst>
            <pc:docMk/>
            <pc:sldMk cId="2718983737" sldId="266"/>
            <ac:spMk id="4" creationId="{00000000-0000-0000-0000-000000000000}"/>
          </ac:spMkLst>
        </pc:spChg>
      </pc:sldChg>
      <pc:sldChg chg="modSp mod">
        <pc:chgData name="Dániel" userId="415d9580-b304-4b62-b338-5c6c17e2d4f3" providerId="ADAL" clId="{8D76CDF2-2335-499D-8034-E6CD14BD4B70}" dt="2021-05-12T15:01:49.805" v="225" actId="20577"/>
        <pc:sldMkLst>
          <pc:docMk/>
          <pc:sldMk cId="737788289" sldId="267"/>
        </pc:sldMkLst>
        <pc:spChg chg="mod">
          <ac:chgData name="Dániel" userId="415d9580-b304-4b62-b338-5c6c17e2d4f3" providerId="ADAL" clId="{8D76CDF2-2335-499D-8034-E6CD14BD4B70}" dt="2021-05-12T15:01:49.805" v="225" actId="20577"/>
          <ac:spMkLst>
            <pc:docMk/>
            <pc:sldMk cId="737788289" sldId="267"/>
            <ac:spMk id="6" creationId="{00000000-0000-0000-0000-000000000000}"/>
          </ac:spMkLst>
        </pc:spChg>
      </pc:sldChg>
      <pc:sldChg chg="del">
        <pc:chgData name="Dániel" userId="415d9580-b304-4b62-b338-5c6c17e2d4f3" providerId="ADAL" clId="{8D76CDF2-2335-499D-8034-E6CD14BD4B70}" dt="2021-05-13T11:07:05.286" v="1800" actId="47"/>
        <pc:sldMkLst>
          <pc:docMk/>
          <pc:sldMk cId="2196334939" sldId="269"/>
        </pc:sldMkLst>
      </pc:sldChg>
      <pc:sldChg chg="del">
        <pc:chgData name="Dániel" userId="415d9580-b304-4b62-b338-5c6c17e2d4f3" providerId="ADAL" clId="{8D76CDF2-2335-499D-8034-E6CD14BD4B70}" dt="2021-05-13T11:07:01.819" v="1799" actId="47"/>
        <pc:sldMkLst>
          <pc:docMk/>
          <pc:sldMk cId="781757384" sldId="270"/>
        </pc:sldMkLst>
      </pc:sldChg>
      <pc:sldChg chg="del">
        <pc:chgData name="Dániel" userId="415d9580-b304-4b62-b338-5c6c17e2d4f3" providerId="ADAL" clId="{8D76CDF2-2335-499D-8034-E6CD14BD4B70}" dt="2021-05-13T11:07:12.563" v="1803" actId="47"/>
        <pc:sldMkLst>
          <pc:docMk/>
          <pc:sldMk cId="1977515540" sldId="271"/>
        </pc:sldMkLst>
      </pc:sldChg>
      <pc:sldChg chg="del">
        <pc:chgData name="Dániel" userId="415d9580-b304-4b62-b338-5c6c17e2d4f3" providerId="ADAL" clId="{8D76CDF2-2335-499D-8034-E6CD14BD4B70}" dt="2021-05-13T11:07:08.087" v="1801" actId="47"/>
        <pc:sldMkLst>
          <pc:docMk/>
          <pc:sldMk cId="3734089587" sldId="272"/>
        </pc:sldMkLst>
      </pc:sldChg>
      <pc:sldChg chg="del">
        <pc:chgData name="Dániel" userId="415d9580-b304-4b62-b338-5c6c17e2d4f3" providerId="ADAL" clId="{8D76CDF2-2335-499D-8034-E6CD14BD4B70}" dt="2021-05-13T11:07:11.116" v="1802" actId="47"/>
        <pc:sldMkLst>
          <pc:docMk/>
          <pc:sldMk cId="2614849465" sldId="273"/>
        </pc:sldMkLst>
      </pc:sldChg>
      <pc:sldChg chg="del">
        <pc:chgData name="Dániel" userId="415d9580-b304-4b62-b338-5c6c17e2d4f3" providerId="ADAL" clId="{8D76CDF2-2335-499D-8034-E6CD14BD4B70}" dt="2021-05-13T11:06:59.701" v="1798" actId="47"/>
        <pc:sldMkLst>
          <pc:docMk/>
          <pc:sldMk cId="2200588649" sldId="274"/>
        </pc:sldMkLst>
      </pc:sldChg>
      <pc:sldChg chg="addSp delSp modSp new mod modClrScheme chgLayout">
        <pc:chgData name="Dániel" userId="415d9580-b304-4b62-b338-5c6c17e2d4f3" providerId="ADAL" clId="{8D76CDF2-2335-499D-8034-E6CD14BD4B70}" dt="2021-05-12T15:02:20.742" v="236" actId="20577"/>
        <pc:sldMkLst>
          <pc:docMk/>
          <pc:sldMk cId="2590785631" sldId="275"/>
        </pc:sldMkLst>
        <pc:spChg chg="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2" creationId="{38F1649C-6DEA-4625-9EA7-23F97552CAEF}"/>
          </ac:spMkLst>
        </pc:spChg>
        <pc:spChg chg="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3" creationId="{C6F3060C-92C6-4627-94E3-2D321576250C}"/>
          </ac:spMkLst>
        </pc:spChg>
        <pc:spChg chg="del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4" creationId="{292DEF03-AD15-4425-AE79-8B969B1FE716}"/>
          </ac:spMkLst>
        </pc:spChg>
        <pc:spChg chg="del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5" creationId="{613F7EE9-AB39-4750-9C7B-9E28DEAA015D}"/>
          </ac:spMkLst>
        </pc:spChg>
        <pc:spChg chg="add mod ord">
          <ac:chgData name="Dániel" userId="415d9580-b304-4b62-b338-5c6c17e2d4f3" providerId="ADAL" clId="{8D76CDF2-2335-499D-8034-E6CD14BD4B70}" dt="2021-05-12T15:02:20.742" v="236" actId="20577"/>
          <ac:spMkLst>
            <pc:docMk/>
            <pc:sldMk cId="2590785631" sldId="275"/>
            <ac:spMk id="6" creationId="{157CA80F-FAFC-4328-9609-3365651C2E3B}"/>
          </ac:spMkLst>
        </pc:spChg>
        <pc:spChg chg="add mod ord">
          <ac:chgData name="Dániel" userId="415d9580-b304-4b62-b338-5c6c17e2d4f3" providerId="ADAL" clId="{8D76CDF2-2335-499D-8034-E6CD14BD4B70}" dt="2021-05-12T15:01:24.181" v="204" actId="700"/>
          <ac:spMkLst>
            <pc:docMk/>
            <pc:sldMk cId="2590785631" sldId="275"/>
            <ac:spMk id="7" creationId="{CFC88DA8-487A-4736-A702-856FD2CD797F}"/>
          </ac:spMkLst>
        </pc:spChg>
      </pc:sldChg>
      <pc:sldChg chg="modSp new mod modNotesTx">
        <pc:chgData name="Dániel" userId="415d9580-b304-4b62-b338-5c6c17e2d4f3" providerId="ADAL" clId="{8D76CDF2-2335-499D-8034-E6CD14BD4B70}" dt="2021-05-12T15:39:09.757" v="1010" actId="20577"/>
        <pc:sldMkLst>
          <pc:docMk/>
          <pc:sldMk cId="2470996466" sldId="276"/>
        </pc:sldMkLst>
        <pc:spChg chg="mod">
          <ac:chgData name="Dániel" userId="415d9580-b304-4b62-b338-5c6c17e2d4f3" providerId="ADAL" clId="{8D76CDF2-2335-499D-8034-E6CD14BD4B70}" dt="2021-05-12T15:02:33.970" v="254" actId="20577"/>
          <ac:spMkLst>
            <pc:docMk/>
            <pc:sldMk cId="2470996466" sldId="276"/>
            <ac:spMk id="2" creationId="{FDCC73E1-A3AC-4D9B-818A-5838AEDA788B}"/>
          </ac:spMkLst>
        </pc:spChg>
      </pc:sldChg>
      <pc:sldChg chg="modSp new mod">
        <pc:chgData name="Dániel" userId="415d9580-b304-4b62-b338-5c6c17e2d4f3" providerId="ADAL" clId="{8D76CDF2-2335-499D-8034-E6CD14BD4B70}" dt="2021-05-12T15:02:59.787" v="271" actId="255"/>
        <pc:sldMkLst>
          <pc:docMk/>
          <pc:sldMk cId="1390040522" sldId="277"/>
        </pc:sldMkLst>
        <pc:spChg chg="mod">
          <ac:chgData name="Dániel" userId="415d9580-b304-4b62-b338-5c6c17e2d4f3" providerId="ADAL" clId="{8D76CDF2-2335-499D-8034-E6CD14BD4B70}" dt="2021-05-12T15:02:59.787" v="271" actId="255"/>
          <ac:spMkLst>
            <pc:docMk/>
            <pc:sldMk cId="1390040522" sldId="277"/>
            <ac:spMk id="2" creationId="{C207BD3D-BE39-4F0D-9F8F-EE6B970CD669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3T11:04:43.082" v="1760" actId="1076"/>
        <pc:sldMkLst>
          <pc:docMk/>
          <pc:sldMk cId="66730882" sldId="278"/>
        </pc:sldMkLst>
        <pc:spChg chg="del 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2" creationId="{EAE052EE-8B12-4E0D-9A18-2BFBEA326615}"/>
          </ac:spMkLst>
        </pc:spChg>
        <pc:spChg chg="del 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3" creationId="{F80E67D9-3B20-40B4-B2ED-EFDC29D63E67}"/>
          </ac:spMkLst>
        </pc:spChg>
        <pc:spChg chg="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4" creationId="{94204E1D-D678-481D-AC3A-C01A63A04EF5}"/>
          </ac:spMkLst>
        </pc:spChg>
        <pc:spChg chg="mod ord">
          <ac:chgData name="Dániel" userId="415d9580-b304-4b62-b338-5c6c17e2d4f3" providerId="ADAL" clId="{8D76CDF2-2335-499D-8034-E6CD14BD4B70}" dt="2021-05-12T15:03:23.620" v="273" actId="700"/>
          <ac:spMkLst>
            <pc:docMk/>
            <pc:sldMk cId="66730882" sldId="278"/>
            <ac:spMk id="5" creationId="{F12B4E6E-718F-4ECA-973E-8C4AE395F275}"/>
          </ac:spMkLst>
        </pc:spChg>
        <pc:spChg chg="add mod ord">
          <ac:chgData name="Dániel" userId="415d9580-b304-4b62-b338-5c6c17e2d4f3" providerId="ADAL" clId="{8D76CDF2-2335-499D-8034-E6CD14BD4B70}" dt="2021-05-12T15:06:26.163" v="373" actId="20577"/>
          <ac:spMkLst>
            <pc:docMk/>
            <pc:sldMk cId="66730882" sldId="278"/>
            <ac:spMk id="6" creationId="{A033B417-94A9-4498-B536-E498C62A9345}"/>
          </ac:spMkLst>
        </pc:spChg>
        <pc:spChg chg="add mod ord">
          <ac:chgData name="Dániel" userId="415d9580-b304-4b62-b338-5c6c17e2d4f3" providerId="ADAL" clId="{8D76CDF2-2335-499D-8034-E6CD14BD4B70}" dt="2021-05-13T11:04:30.595" v="1759" actId="790"/>
          <ac:spMkLst>
            <pc:docMk/>
            <pc:sldMk cId="66730882" sldId="278"/>
            <ac:spMk id="7" creationId="{C7139985-FD5A-4922-82F5-F39B3A524171}"/>
          </ac:spMkLst>
        </pc:spChg>
        <pc:picChg chg="add mod">
          <ac:chgData name="Dániel" userId="415d9580-b304-4b62-b338-5c6c17e2d4f3" providerId="ADAL" clId="{8D76CDF2-2335-499D-8034-E6CD14BD4B70}" dt="2021-05-13T11:04:43.082" v="1760" actId="1076"/>
          <ac:picMkLst>
            <pc:docMk/>
            <pc:sldMk cId="66730882" sldId="278"/>
            <ac:picMk id="8" creationId="{4CD19C30-5378-40C4-AD9F-E5FDB590F5EE}"/>
          </ac:picMkLst>
        </pc:picChg>
      </pc:sldChg>
      <pc:sldChg chg="modSp add mod ord">
        <pc:chgData name="Dániel" userId="415d9580-b304-4b62-b338-5c6c17e2d4f3" providerId="ADAL" clId="{8D76CDF2-2335-499D-8034-E6CD14BD4B70}" dt="2021-05-12T15:05:58.121" v="355" actId="20577"/>
        <pc:sldMkLst>
          <pc:docMk/>
          <pc:sldMk cId="3727127533" sldId="279"/>
        </pc:sldMkLst>
        <pc:spChg chg="mod">
          <ac:chgData name="Dániel" userId="415d9580-b304-4b62-b338-5c6c17e2d4f3" providerId="ADAL" clId="{8D76CDF2-2335-499D-8034-E6CD14BD4B70}" dt="2021-05-12T15:04:48.318" v="284" actId="20577"/>
          <ac:spMkLst>
            <pc:docMk/>
            <pc:sldMk cId="3727127533" sldId="279"/>
            <ac:spMk id="7" creationId="{00000000-0000-0000-0000-000000000000}"/>
          </ac:spMkLst>
        </pc:spChg>
        <pc:graphicFrameChg chg="mod">
          <ac:chgData name="Dániel" userId="415d9580-b304-4b62-b338-5c6c17e2d4f3" providerId="ADAL" clId="{8D76CDF2-2335-499D-8034-E6CD14BD4B70}" dt="2021-05-12T15:05:58.121" v="355" actId="20577"/>
          <ac:graphicFrameMkLst>
            <pc:docMk/>
            <pc:sldMk cId="3727127533" sldId="279"/>
            <ac:graphicFrameMk id="9" creationId="{00000000-0000-0000-0000-000000000000}"/>
          </ac:graphicFrameMkLst>
        </pc:graphicFrameChg>
      </pc:sldChg>
      <pc:sldChg chg="addSp delSp modSp new mod modClrScheme chgLayout">
        <pc:chgData name="Dániel" userId="415d9580-b304-4b62-b338-5c6c17e2d4f3" providerId="ADAL" clId="{8D76CDF2-2335-499D-8034-E6CD14BD4B70}" dt="2021-05-13T11:05:08.454" v="1797" actId="15"/>
        <pc:sldMkLst>
          <pc:docMk/>
          <pc:sldMk cId="2112995115" sldId="280"/>
        </pc:sldMkLst>
        <pc:spChg chg="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2" creationId="{2DC5AA92-662C-4073-9693-401D925587DC}"/>
          </ac:spMkLst>
        </pc:spChg>
        <pc:spChg chg="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3" creationId="{87E4DDDA-637E-459E-B433-DF5AF19ABACE}"/>
          </ac:spMkLst>
        </pc:spChg>
        <pc:spChg chg="del mod ord">
          <ac:chgData name="Dániel" userId="415d9580-b304-4b62-b338-5c6c17e2d4f3" providerId="ADAL" clId="{8D76CDF2-2335-499D-8034-E6CD14BD4B70}" dt="2021-05-12T15:10:28.492" v="474" actId="700"/>
          <ac:spMkLst>
            <pc:docMk/>
            <pc:sldMk cId="2112995115" sldId="280"/>
            <ac:spMk id="4" creationId="{6B83391A-BC8B-4B63-8070-2FA4DC3FB36D}"/>
          </ac:spMkLst>
        </pc:spChg>
        <pc:spChg chg="del mod ord">
          <ac:chgData name="Dániel" userId="415d9580-b304-4b62-b338-5c6c17e2d4f3" providerId="ADAL" clId="{8D76CDF2-2335-499D-8034-E6CD14BD4B70}" dt="2021-05-12T15:10:28.492" v="474" actId="700"/>
          <ac:spMkLst>
            <pc:docMk/>
            <pc:sldMk cId="2112995115" sldId="280"/>
            <ac:spMk id="5" creationId="{02677FBC-D04D-490A-B0B9-3BEF0C179711}"/>
          </ac:spMkLst>
        </pc:spChg>
        <pc:spChg chg="add mod ord">
          <ac:chgData name="Dániel" userId="415d9580-b304-4b62-b338-5c6c17e2d4f3" providerId="ADAL" clId="{8D76CDF2-2335-499D-8034-E6CD14BD4B70}" dt="2021-05-12T15:31:48.179" v="790" actId="20577"/>
          <ac:spMkLst>
            <pc:docMk/>
            <pc:sldMk cId="2112995115" sldId="280"/>
            <ac:spMk id="6" creationId="{12D00621-F40A-4C17-8537-C063D119E36F}"/>
          </ac:spMkLst>
        </pc:spChg>
        <pc:spChg chg="add mod ord">
          <ac:chgData name="Dániel" userId="415d9580-b304-4b62-b338-5c6c17e2d4f3" providerId="ADAL" clId="{8D76CDF2-2335-499D-8034-E6CD14BD4B70}" dt="2021-05-13T11:05:08.454" v="1797" actId="15"/>
          <ac:spMkLst>
            <pc:docMk/>
            <pc:sldMk cId="2112995115" sldId="280"/>
            <ac:spMk id="7" creationId="{8786E6D0-145F-45E1-A163-09F363794974}"/>
          </ac:spMkLst>
        </pc:spChg>
        <pc:spChg chg="add del 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8" creationId="{7D7DBEB3-2BBE-4943-B19C-A08AC84E4267}"/>
          </ac:spMkLst>
        </pc:spChg>
        <pc:spChg chg="add del mod ord">
          <ac:chgData name="Dániel" userId="415d9580-b304-4b62-b338-5c6c17e2d4f3" providerId="ADAL" clId="{8D76CDF2-2335-499D-8034-E6CD14BD4B70}" dt="2021-05-12T15:16:14.188" v="632" actId="478"/>
          <ac:spMkLst>
            <pc:docMk/>
            <pc:sldMk cId="2112995115" sldId="280"/>
            <ac:spMk id="9" creationId="{E2D07AD7-2EC7-492E-87D0-7B0E65EADB64}"/>
          </ac:spMkLst>
        </pc:spChg>
        <pc:spChg chg="add del mod ord">
          <ac:chgData name="Dániel" userId="415d9580-b304-4b62-b338-5c6c17e2d4f3" providerId="ADAL" clId="{8D76CDF2-2335-499D-8034-E6CD14BD4B70}" dt="2021-05-12T15:15:41.084" v="594" actId="700"/>
          <ac:spMkLst>
            <pc:docMk/>
            <pc:sldMk cId="2112995115" sldId="280"/>
            <ac:spMk id="10" creationId="{EB02C22A-07CE-4050-886D-B95717F5C0F4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2T15:15:10.730" v="584" actId="20577"/>
        <pc:sldMkLst>
          <pc:docMk/>
          <pc:sldMk cId="3671247004" sldId="281"/>
        </pc:sldMkLst>
        <pc:spChg chg="del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2" creationId="{1DC7EB60-AB0C-4B7D-83D9-1F9F681757CF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3" creationId="{596FCBC7-1800-4EED-B67A-3F9A017E977D}"/>
          </ac:spMkLst>
        </pc:spChg>
        <pc:spChg chg="del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4" creationId="{37F16F4D-9D8F-4CEB-B624-127AECBB926E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5" creationId="{BA44C840-05DB-4D61-B144-7A1A6D5D4019}"/>
          </ac:spMkLst>
        </pc:spChg>
        <pc:spChg chg="del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6" creationId="{343D2B8C-7EB9-42FB-80EB-B6FB9969288A}"/>
          </ac:spMkLst>
        </pc:spChg>
        <pc:spChg chg="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7" creationId="{0FEF058F-4BAA-44C2-9C2F-A84E1264E541}"/>
          </ac:spMkLst>
        </pc:spChg>
        <pc:spChg chg="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8" creationId="{FFEAF74C-9CA3-4EF8-B78D-C6F0BB1A081F}"/>
          </ac:spMkLst>
        </pc:spChg>
        <pc:spChg chg="add mod ord">
          <ac:chgData name="Dániel" userId="415d9580-b304-4b62-b338-5c6c17e2d4f3" providerId="ADAL" clId="{8D76CDF2-2335-499D-8034-E6CD14BD4B70}" dt="2021-05-12T15:15:10.730" v="584" actId="20577"/>
          <ac:spMkLst>
            <pc:docMk/>
            <pc:sldMk cId="3671247004" sldId="281"/>
            <ac:spMk id="9" creationId="{0076D02B-5BEE-44B2-9752-C27D6D5735D0}"/>
          </ac:spMkLst>
        </pc:spChg>
        <pc:spChg chg="add mod ord">
          <ac:chgData name="Dániel" userId="415d9580-b304-4b62-b338-5c6c17e2d4f3" providerId="ADAL" clId="{8D76CDF2-2335-499D-8034-E6CD14BD4B70}" dt="2021-05-12T15:14:16.581" v="517" actId="700"/>
          <ac:spMkLst>
            <pc:docMk/>
            <pc:sldMk cId="3671247004" sldId="281"/>
            <ac:spMk id="10" creationId="{B2B2478A-2C1B-4912-A250-F8B29600ECFA}"/>
          </ac:spMkLst>
        </pc:spChg>
      </pc:sldChg>
      <pc:sldChg chg="modSp new mod">
        <pc:chgData name="Dániel" userId="415d9580-b304-4b62-b338-5c6c17e2d4f3" providerId="ADAL" clId="{8D76CDF2-2335-499D-8034-E6CD14BD4B70}" dt="2021-05-12T15:15:18.031" v="593" actId="20577"/>
        <pc:sldMkLst>
          <pc:docMk/>
          <pc:sldMk cId="3556070941" sldId="282"/>
        </pc:sldMkLst>
        <pc:spChg chg="mod">
          <ac:chgData name="Dániel" userId="415d9580-b304-4b62-b338-5c6c17e2d4f3" providerId="ADAL" clId="{8D76CDF2-2335-499D-8034-E6CD14BD4B70}" dt="2021-05-12T15:15:18.031" v="593" actId="20577"/>
          <ac:spMkLst>
            <pc:docMk/>
            <pc:sldMk cId="3556070941" sldId="282"/>
            <ac:spMk id="5" creationId="{C241FA85-F478-42E3-BC37-496E97EDB1FC}"/>
          </ac:spMkLst>
        </pc:spChg>
      </pc:sldChg>
      <pc:sldChg chg="modSp new mod">
        <pc:chgData name="Dániel" userId="415d9580-b304-4b62-b338-5c6c17e2d4f3" providerId="ADAL" clId="{8D76CDF2-2335-499D-8034-E6CD14BD4B70}" dt="2021-05-12T15:32:28.468" v="836" actId="20577"/>
        <pc:sldMkLst>
          <pc:docMk/>
          <pc:sldMk cId="2078107844" sldId="283"/>
        </pc:sldMkLst>
        <pc:spChg chg="mod">
          <ac:chgData name="Dániel" userId="415d9580-b304-4b62-b338-5c6c17e2d4f3" providerId="ADAL" clId="{8D76CDF2-2335-499D-8034-E6CD14BD4B70}" dt="2021-05-12T15:32:28.468" v="836" actId="20577"/>
          <ac:spMkLst>
            <pc:docMk/>
            <pc:sldMk cId="2078107844" sldId="283"/>
            <ac:spMk id="4" creationId="{13223CD1-5E5B-48AC-A248-4158268BC6D1}"/>
          </ac:spMkLst>
        </pc:spChg>
        <pc:spChg chg="mod">
          <ac:chgData name="Dániel" userId="415d9580-b304-4b62-b338-5c6c17e2d4f3" providerId="ADAL" clId="{8D76CDF2-2335-499D-8034-E6CD14BD4B70}" dt="2021-05-12T15:16:01.599" v="629" actId="20577"/>
          <ac:spMkLst>
            <pc:docMk/>
            <pc:sldMk cId="2078107844" sldId="283"/>
            <ac:spMk id="5" creationId="{3DEBD2EA-3216-4BAF-95C2-CB40A8AF59F8}"/>
          </ac:spMkLst>
        </pc:spChg>
      </pc:sldChg>
      <pc:sldChg chg="modSp new mod">
        <pc:chgData name="Dániel" userId="415d9580-b304-4b62-b338-5c6c17e2d4f3" providerId="ADAL" clId="{8D76CDF2-2335-499D-8034-E6CD14BD4B70}" dt="2021-05-12T15:38:47.780" v="987" actId="20577"/>
        <pc:sldMkLst>
          <pc:docMk/>
          <pc:sldMk cId="1373574467" sldId="284"/>
        </pc:sldMkLst>
        <pc:spChg chg="mod">
          <ac:chgData name="Dániel" userId="415d9580-b304-4b62-b338-5c6c17e2d4f3" providerId="ADAL" clId="{8D76CDF2-2335-499D-8034-E6CD14BD4B70}" dt="2021-05-12T15:38:47.780" v="987" actId="20577"/>
          <ac:spMkLst>
            <pc:docMk/>
            <pc:sldMk cId="1373574467" sldId="284"/>
            <ac:spMk id="4" creationId="{816D7A99-1C0A-4EDE-AD67-D5AFFB445A37}"/>
          </ac:spMkLst>
        </pc:spChg>
        <pc:spChg chg="mod">
          <ac:chgData name="Dániel" userId="415d9580-b304-4b62-b338-5c6c17e2d4f3" providerId="ADAL" clId="{8D76CDF2-2335-499D-8034-E6CD14BD4B70}" dt="2021-05-12T15:35:29.472" v="853" actId="20577"/>
          <ac:spMkLst>
            <pc:docMk/>
            <pc:sldMk cId="1373574467" sldId="284"/>
            <ac:spMk id="5" creationId="{545EA018-1C09-497D-AB9A-882FB156DDF9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2T15:36:40.498" v="923" actId="20577"/>
        <pc:sldMkLst>
          <pc:docMk/>
          <pc:sldMk cId="88876937" sldId="285"/>
        </pc:sldMkLst>
        <pc:spChg chg="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2" creationId="{07910DAF-6C3F-4A0D-89FD-178BC9A29252}"/>
          </ac:spMkLst>
        </pc:spChg>
        <pc:spChg chg="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3" creationId="{CFED38F5-3CF4-420F-AFD4-906DA7D1AE88}"/>
          </ac:spMkLst>
        </pc:spChg>
        <pc:spChg chg="del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4" creationId="{86CB012E-3956-4811-972B-130D07A48442}"/>
          </ac:spMkLst>
        </pc:spChg>
        <pc:spChg chg="del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5" creationId="{8AE8E4AD-5D5D-4E4B-A91F-E4403DECC883}"/>
          </ac:spMkLst>
        </pc:spChg>
        <pc:spChg chg="add mod ord">
          <ac:chgData name="Dániel" userId="415d9580-b304-4b62-b338-5c6c17e2d4f3" providerId="ADAL" clId="{8D76CDF2-2335-499D-8034-E6CD14BD4B70}" dt="2021-05-12T15:36:40.498" v="923" actId="20577"/>
          <ac:spMkLst>
            <pc:docMk/>
            <pc:sldMk cId="88876937" sldId="285"/>
            <ac:spMk id="6" creationId="{5F1AEAB1-9F57-40F1-BE31-DE94A8D0558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7" creationId="{92C94E6D-B554-4DF1-A4C2-2F54741358BA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8" creationId="{1E66557C-64AB-4BF6-BD7C-CB29AA9E0F5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9" creationId="{BD14C52B-9CD2-4A2D-8CD0-75B7ADBE469B}"/>
          </ac:spMkLst>
        </pc:spChg>
        <pc:spChg chg="add mod ord">
          <ac:chgData name="Dániel" userId="415d9580-b304-4b62-b338-5c6c17e2d4f3" providerId="ADAL" clId="{8D76CDF2-2335-499D-8034-E6CD14BD4B70}" dt="2021-05-12T15:36:25.333" v="915" actId="700"/>
          <ac:spMkLst>
            <pc:docMk/>
            <pc:sldMk cId="88876937" sldId="285"/>
            <ac:spMk id="10" creationId="{E60498BB-8679-4719-B900-A5882E14E4A3}"/>
          </ac:spMkLst>
        </pc:spChg>
      </pc:sldChg>
      <pc:sldChg chg="addSp delSp modSp new del mod modClrScheme chgLayout">
        <pc:chgData name="Dániel" userId="415d9580-b304-4b62-b338-5c6c17e2d4f3" providerId="ADAL" clId="{8D76CDF2-2335-499D-8034-E6CD14BD4B70}" dt="2021-05-13T10:39:40.773" v="1383" actId="47"/>
        <pc:sldMkLst>
          <pc:docMk/>
          <pc:sldMk cId="2980025085" sldId="286"/>
        </pc:sldMkLst>
        <pc:spChg chg="del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2" creationId="{5CD2EACA-3540-4314-9052-619E20943AE8}"/>
          </ac:spMkLst>
        </pc:spChg>
        <pc:spChg chg="del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3" creationId="{9BC5DACB-980C-4E60-A490-9804157EF568}"/>
          </ac:spMkLst>
        </pc:spChg>
        <pc:spChg chg="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4" creationId="{26B73938-5054-4EBE-B2D1-C3321FEE7FC6}"/>
          </ac:spMkLst>
        </pc:spChg>
        <pc:spChg chg="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5" creationId="{FF93B314-7B50-4347-997C-12B8AACC6E9D}"/>
          </ac:spMkLst>
        </pc:spChg>
        <pc:spChg chg="add mod ord">
          <ac:chgData name="Dániel" userId="415d9580-b304-4b62-b338-5c6c17e2d4f3" providerId="ADAL" clId="{8D76CDF2-2335-499D-8034-E6CD14BD4B70}" dt="2021-05-13T10:30:02.159" v="1038" actId="20577"/>
          <ac:spMkLst>
            <pc:docMk/>
            <pc:sldMk cId="2980025085" sldId="286"/>
            <ac:spMk id="6" creationId="{174F063E-93D9-497D-87E2-91BAEEB529C7}"/>
          </ac:spMkLst>
        </pc:spChg>
        <pc:spChg chg="add mod ord">
          <ac:chgData name="Dániel" userId="415d9580-b304-4b62-b338-5c6c17e2d4f3" providerId="ADAL" clId="{8D76CDF2-2335-499D-8034-E6CD14BD4B70}" dt="2021-05-13T10:29:49.108" v="1012" actId="700"/>
          <ac:spMkLst>
            <pc:docMk/>
            <pc:sldMk cId="2980025085" sldId="286"/>
            <ac:spMk id="7" creationId="{BC2B911C-5D58-4846-829B-51272F89FD4D}"/>
          </ac:spMkLst>
        </pc:spChg>
      </pc:sldChg>
      <pc:sldChg chg="addSp delSp modSp add mod ord delAnim modAnim">
        <pc:chgData name="Dániel" userId="415d9580-b304-4b62-b338-5c6c17e2d4f3" providerId="ADAL" clId="{8D76CDF2-2335-499D-8034-E6CD14BD4B70}" dt="2021-05-13T10:39:35.872" v="1382" actId="12"/>
        <pc:sldMkLst>
          <pc:docMk/>
          <pc:sldMk cId="459643314" sldId="287"/>
        </pc:sldMkLst>
        <pc:spChg chg="mod">
          <ac:chgData name="Dániel" userId="415d9580-b304-4b62-b338-5c6c17e2d4f3" providerId="ADAL" clId="{8D76CDF2-2335-499D-8034-E6CD14BD4B70}" dt="2021-05-13T10:35:02.794" v="1235" actId="20577"/>
          <ac:spMkLst>
            <pc:docMk/>
            <pc:sldMk cId="459643314" sldId="287"/>
            <ac:spMk id="3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3T10:32:03.966" v="1062" actId="20577"/>
          <ac:spMkLst>
            <pc:docMk/>
            <pc:sldMk cId="459643314" sldId="287"/>
            <ac:spMk id="4" creationId="{00000000-0000-0000-0000-000000000000}"/>
          </ac:spMkLst>
        </pc:spChg>
        <pc:spChg chg="add mod">
          <ac:chgData name="Dániel" userId="415d9580-b304-4b62-b338-5c6c17e2d4f3" providerId="ADAL" clId="{8D76CDF2-2335-499D-8034-E6CD14BD4B70}" dt="2021-05-13T10:39:30.779" v="1381" actId="12"/>
          <ac:spMkLst>
            <pc:docMk/>
            <pc:sldMk cId="459643314" sldId="287"/>
            <ac:spMk id="6" creationId="{043FB72A-CD6B-4AF5-A36C-FD157942B008}"/>
          </ac:spMkLst>
        </pc:spChg>
        <pc:spChg chg="add mod">
          <ac:chgData name="Dániel" userId="415d9580-b304-4b62-b338-5c6c17e2d4f3" providerId="ADAL" clId="{8D76CDF2-2335-499D-8034-E6CD14BD4B70}" dt="2021-05-13T10:39:35.872" v="1382" actId="12"/>
          <ac:spMkLst>
            <pc:docMk/>
            <pc:sldMk cId="459643314" sldId="287"/>
            <ac:spMk id="11" creationId="{F8DD26AC-0368-44A8-B520-DBB8BAAF978C}"/>
          </ac:spMkLst>
        </pc:spChg>
        <pc:spChg chg="del">
          <ac:chgData name="Dániel" userId="415d9580-b304-4b62-b338-5c6c17e2d4f3" providerId="ADAL" clId="{8D76CDF2-2335-499D-8034-E6CD14BD4B70}" dt="2021-05-13T10:33:07.681" v="1109" actId="478"/>
          <ac:spMkLst>
            <pc:docMk/>
            <pc:sldMk cId="459643314" sldId="287"/>
            <ac:spMk id="17" creationId="{00000000-0000-0000-0000-000000000000}"/>
          </ac:spMkLst>
        </pc:spChg>
        <pc:spChg chg="del mod">
          <ac:chgData name="Dániel" userId="415d9580-b304-4b62-b338-5c6c17e2d4f3" providerId="ADAL" clId="{8D76CDF2-2335-499D-8034-E6CD14BD4B70}" dt="2021-05-13T10:33:05.113" v="1108" actId="478"/>
          <ac:spMkLst>
            <pc:docMk/>
            <pc:sldMk cId="459643314" sldId="287"/>
            <ac:spMk id="18" creationId="{00000000-0000-0000-0000-000000000000}"/>
          </ac:spMkLst>
        </pc:spChg>
        <pc:spChg chg="mod">
          <ac:chgData name="Dániel" userId="415d9580-b304-4b62-b338-5c6c17e2d4f3" providerId="ADAL" clId="{8D76CDF2-2335-499D-8034-E6CD14BD4B70}" dt="2021-05-13T10:32:56.857" v="1106" actId="20577"/>
          <ac:spMkLst>
            <pc:docMk/>
            <pc:sldMk cId="459643314" sldId="287"/>
            <ac:spMk id="27" creationId="{00000000-0000-0000-0000-000000000000}"/>
          </ac:spMkLst>
        </pc:spChg>
      </pc:sldChg>
      <pc:sldChg chg="addSp delSp modSp new mod modClrScheme chgLayout">
        <pc:chgData name="Dániel" userId="415d9580-b304-4b62-b338-5c6c17e2d4f3" providerId="ADAL" clId="{8D76CDF2-2335-499D-8034-E6CD14BD4B70}" dt="2021-05-13T10:47:46.241" v="1540" actId="1076"/>
        <pc:sldMkLst>
          <pc:docMk/>
          <pc:sldMk cId="1559549457" sldId="288"/>
        </pc:sldMkLst>
        <pc:spChg chg="del 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2" creationId="{0E193263-A794-4C5D-98F6-F321A3CFA9F1}"/>
          </ac:spMkLst>
        </pc:spChg>
        <pc:spChg chg="del 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3" creationId="{63E2E886-7040-4A81-9ED2-45EF994973B6}"/>
          </ac:spMkLst>
        </pc:spChg>
        <pc:spChg chg="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4" creationId="{75209DDE-93AA-4EE5-8177-FDD72C513B21}"/>
          </ac:spMkLst>
        </pc:spChg>
        <pc:spChg chg="mod ord">
          <ac:chgData name="Dániel" userId="415d9580-b304-4b62-b338-5c6c17e2d4f3" providerId="ADAL" clId="{8D76CDF2-2335-499D-8034-E6CD14BD4B70}" dt="2021-05-13T10:40:25.583" v="1385" actId="700"/>
          <ac:spMkLst>
            <pc:docMk/>
            <pc:sldMk cId="1559549457" sldId="288"/>
            <ac:spMk id="5" creationId="{89C91B80-CFE8-4F55-8E50-D32C25AC0727}"/>
          </ac:spMkLst>
        </pc:spChg>
        <pc:spChg chg="add mod ord">
          <ac:chgData name="Dániel" userId="415d9580-b304-4b62-b338-5c6c17e2d4f3" providerId="ADAL" clId="{8D76CDF2-2335-499D-8034-E6CD14BD4B70}" dt="2021-05-13T10:43:00.014" v="1396" actId="20577"/>
          <ac:spMkLst>
            <pc:docMk/>
            <pc:sldMk cId="1559549457" sldId="288"/>
            <ac:spMk id="6" creationId="{FF800154-547A-4EE8-A474-79843C0CEDFD}"/>
          </ac:spMkLst>
        </pc:spChg>
        <pc:spChg chg="add mod ord">
          <ac:chgData name="Dániel" userId="415d9580-b304-4b62-b338-5c6c17e2d4f3" providerId="ADAL" clId="{8D76CDF2-2335-499D-8034-E6CD14BD4B70}" dt="2021-05-13T10:46:50.975" v="1535" actId="20577"/>
          <ac:spMkLst>
            <pc:docMk/>
            <pc:sldMk cId="1559549457" sldId="288"/>
            <ac:spMk id="7" creationId="{4EC9187C-6232-4D84-8C48-CD05C7838B5C}"/>
          </ac:spMkLst>
        </pc:spChg>
        <pc:picChg chg="add mod">
          <ac:chgData name="Dániel" userId="415d9580-b304-4b62-b338-5c6c17e2d4f3" providerId="ADAL" clId="{8D76CDF2-2335-499D-8034-E6CD14BD4B70}" dt="2021-05-13T10:47:46.241" v="1540" actId="1076"/>
          <ac:picMkLst>
            <pc:docMk/>
            <pc:sldMk cId="1559549457" sldId="288"/>
            <ac:picMk id="9" creationId="{1EA06052-734D-4D83-81D7-2BE2C4789CAE}"/>
          </ac:picMkLst>
        </pc:picChg>
      </pc:sldChg>
      <pc:sldChg chg="addSp delSp modSp new mod modClrScheme chgLayout">
        <pc:chgData name="Dániel" userId="415d9580-b304-4b62-b338-5c6c17e2d4f3" providerId="ADAL" clId="{8D76CDF2-2335-499D-8034-E6CD14BD4B70}" dt="2021-05-13T11:03:19.156" v="1756" actId="20577"/>
        <pc:sldMkLst>
          <pc:docMk/>
          <pc:sldMk cId="2034684586" sldId="289"/>
        </pc:sldMkLst>
        <pc:spChg chg="del 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2" creationId="{91B4F1FA-9372-4B9F-A6FC-530C05BD739E}"/>
          </ac:spMkLst>
        </pc:spChg>
        <pc:spChg chg="del 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3" creationId="{1909F109-01A5-41B7-9875-AF5EBC50D8B1}"/>
          </ac:spMkLst>
        </pc:spChg>
        <pc:spChg chg="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4" creationId="{C0A375E5-A5CD-46BF-98AC-14C6A6B35D5F}"/>
          </ac:spMkLst>
        </pc:spChg>
        <pc:spChg chg="mod ord">
          <ac:chgData name="Dániel" userId="415d9580-b304-4b62-b338-5c6c17e2d4f3" providerId="ADAL" clId="{8D76CDF2-2335-499D-8034-E6CD14BD4B70}" dt="2021-05-13T10:57:41.304" v="1542" actId="700"/>
          <ac:spMkLst>
            <pc:docMk/>
            <pc:sldMk cId="2034684586" sldId="289"/>
            <ac:spMk id="5" creationId="{DC1CCE30-1E0D-413B-863F-03A73F9BD65D}"/>
          </ac:spMkLst>
        </pc:spChg>
        <pc:spChg chg="add mod ord">
          <ac:chgData name="Dániel" userId="415d9580-b304-4b62-b338-5c6c17e2d4f3" providerId="ADAL" clId="{8D76CDF2-2335-499D-8034-E6CD14BD4B70}" dt="2021-05-13T10:57:44.059" v="1548" actId="20577"/>
          <ac:spMkLst>
            <pc:docMk/>
            <pc:sldMk cId="2034684586" sldId="289"/>
            <ac:spMk id="6" creationId="{4E806174-6262-442F-B3D8-0A3FD729B009}"/>
          </ac:spMkLst>
        </pc:spChg>
        <pc:spChg chg="add mod ord">
          <ac:chgData name="Dániel" userId="415d9580-b304-4b62-b338-5c6c17e2d4f3" providerId="ADAL" clId="{8D76CDF2-2335-499D-8034-E6CD14BD4B70}" dt="2021-05-13T11:03:19.156" v="1756" actId="20577"/>
          <ac:spMkLst>
            <pc:docMk/>
            <pc:sldMk cId="2034684586" sldId="289"/>
            <ac:spMk id="7" creationId="{3E97464C-1EDA-431D-8E20-B3910774BF89}"/>
          </ac:spMkLst>
        </pc:spChg>
      </pc:sldChg>
      <pc:sldMasterChg chg="delSldLayout">
        <pc:chgData name="Dániel" userId="415d9580-b304-4b62-b338-5c6c17e2d4f3" providerId="ADAL" clId="{8D76CDF2-2335-499D-8034-E6CD14BD4B70}" dt="2021-05-13T11:06:59.701" v="1798" actId="47"/>
        <pc:sldMasterMkLst>
          <pc:docMk/>
          <pc:sldMasterMk cId="946519499" sldId="2147483648"/>
        </pc:sldMasterMkLst>
        <pc:sldLayoutChg chg="del">
          <pc:chgData name="Dániel" userId="415d9580-b304-4b62-b338-5c6c17e2d4f3" providerId="ADAL" clId="{8D76CDF2-2335-499D-8034-E6CD14BD4B70}" dt="2021-05-13T11:06:59.701" v="1798" actId="47"/>
          <pc:sldLayoutMkLst>
            <pc:docMk/>
            <pc:sldMasterMk cId="946519499" sldId="2147483648"/>
            <pc:sldLayoutMk cId="4156095886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83783-5DCD-4AF3-8240-3A025A9A52F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A45F1-7FE6-4F4B-AE1D-BF73A7FF3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3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A45F1-7FE6-4F4B-AE1D-BF73A7FF35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4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BSc Önálló laboratórium beszámoló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4760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BSc Önálló laboratórium beszámoló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BSc Önálló laboratórium 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tsrg/gamm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tems-Modeling/SysML-v2-Release/blob/master/doc/2-OMG_Systems_Modeling_Language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2012686"/>
            <a:ext cx="10168652" cy="1034687"/>
          </a:xfrm>
        </p:spPr>
        <p:txBody>
          <a:bodyPr/>
          <a:lstStyle/>
          <a:p>
            <a:r>
              <a:rPr lang="hu-HU" dirty="0">
                <a:ea typeface="+mj-lt"/>
                <a:cs typeface="+mj-lt"/>
              </a:rPr>
              <a:t>Modell alapú rendszertervezési nyelvek összehasonlítása</a:t>
            </a:r>
            <a:endParaRPr lang="hu-HU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11674" y="3429000"/>
            <a:ext cx="719535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Ábrahám Dániel</a:t>
            </a:r>
          </a:p>
          <a:p>
            <a:r>
              <a:rPr lang="hu-HU" i="1" dirty="0">
                <a:ea typeface="Open Sans"/>
                <a:cs typeface="Open Sans"/>
              </a:rPr>
              <a:t>Konzulens</a:t>
            </a:r>
            <a:r>
              <a:rPr lang="en-US" i="1" dirty="0">
                <a:ea typeface="Open Sans"/>
                <a:cs typeface="Open Sans"/>
              </a:rPr>
              <a:t>: </a:t>
            </a:r>
            <a:r>
              <a:rPr lang="hu-HU" i="1" dirty="0">
                <a:ea typeface="Open Sans"/>
                <a:cs typeface="Open Sans"/>
              </a:rPr>
              <a:t>Vörös András</a:t>
            </a:r>
            <a:endParaRPr lang="en-US" i="1" dirty="0">
              <a:ea typeface="Open Sans"/>
              <a:cs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5B387AE-3E59-46B0-A452-75A8AF9B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60CFC79A-8A2D-4BDF-A259-4CBFE9D3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5764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2349E66-5B5F-48F4-AA2B-B1FE4414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0A4F616-1935-48D5-BE8E-57BE5593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54" y="1014075"/>
            <a:ext cx="705901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875DD2-136D-4B1A-B2C2-27540022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AB0AD7-7B38-4867-A7FA-7340D8EB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8478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80C5B9-41DB-4D59-90AD-D0E3FA5C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11</a:t>
            </a:fld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66ED7AD-0760-4E01-9267-768A2004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90" y="313299"/>
            <a:ext cx="8325819" cy="57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406F5659-C88B-4DDD-9DDA-ACBD3784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8" y="2083665"/>
            <a:ext cx="5374559" cy="1570703"/>
          </a:xfrm>
        </p:spPr>
        <p:txBody>
          <a:bodyPr/>
          <a:lstStyle/>
          <a:p>
            <a:r>
              <a:rPr lang="hu-HU" dirty="0"/>
              <a:t>Összehasonlítás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BC5486D3-923E-4905-80BB-71CED8F21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E522F4EE-7545-489A-977A-4EA93FF5C4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MSc Önálló laboratórium 1 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A841EFC-BF5A-49AA-AE18-0A49A74D6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5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41E4881-C7FA-4AC4-A394-314F567887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en-US" dirty="0"/>
              <a:t> </a:t>
            </a:r>
            <a:r>
              <a:rPr lang="hu-HU" dirty="0"/>
              <a:t>1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688E645-3347-41BB-BEC9-92241F54E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01818DD-E49D-464A-B90E-DD8332B403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Gamma </a:t>
            </a:r>
            <a:r>
              <a:rPr lang="hu-HU" dirty="0" err="1"/>
              <a:t>Statechart</a:t>
            </a:r>
            <a:r>
              <a:rPr lang="hu-HU" dirty="0"/>
              <a:t> </a:t>
            </a:r>
            <a:r>
              <a:rPr lang="hu-HU" dirty="0" err="1"/>
              <a:t>Composition</a:t>
            </a:r>
            <a:r>
              <a:rPr lang="hu-HU" dirty="0"/>
              <a:t> Framework</a:t>
            </a:r>
          </a:p>
          <a:p>
            <a:r>
              <a:rPr lang="hu-HU" dirty="0"/>
              <a:t>MIT FTSRG fejlesztés</a:t>
            </a:r>
          </a:p>
          <a:p>
            <a:r>
              <a:rPr lang="hu-HU" dirty="0"/>
              <a:t>Oldal: </a:t>
            </a:r>
            <a:r>
              <a:rPr lang="hu-HU" dirty="0">
                <a:hlinkClick r:id="rId2"/>
              </a:rPr>
              <a:t>https://github.com/ftsrg/gamma</a:t>
            </a:r>
            <a:endParaRPr lang="hu-HU" dirty="0"/>
          </a:p>
          <a:p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CF146FE-9B65-4FD4-93C9-4778B101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Összehasonlítási rendszer</a:t>
            </a:r>
          </a:p>
        </p:txBody>
      </p:sp>
    </p:spTree>
    <p:extLst>
      <p:ext uri="{BB962C8B-B14F-4D97-AF65-F5344CB8AC3E}">
        <p14:creationId xmlns:p14="http://schemas.microsoft.com/office/powerpoint/2010/main" val="38946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F16E9A1-DB6C-4A31-8222-7A4FB5FA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változások a nyelvben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CCB4AF-4ADA-451A-9BB5-40CCD1A7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FFE9F98-D5B6-48C0-AA4F-9275839DDA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Part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type</a:t>
            </a:r>
            <a:endParaRPr lang="hu-HU" dirty="0"/>
          </a:p>
          <a:p>
            <a:r>
              <a:rPr lang="hu-HU" dirty="0"/>
              <a:t>Proxy port / </a:t>
            </a:r>
            <a:r>
              <a:rPr lang="hu-HU" dirty="0" err="1"/>
              <a:t>interface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/>
              <a:t>Action / </a:t>
            </a:r>
            <a:r>
              <a:rPr lang="hu-HU" dirty="0" err="1"/>
              <a:t>activity</a:t>
            </a:r>
            <a:endParaRPr lang="hu-HU" dirty="0"/>
          </a:p>
          <a:p>
            <a:r>
              <a:rPr lang="hu-HU" dirty="0" err="1"/>
              <a:t>State</a:t>
            </a:r>
            <a:r>
              <a:rPr lang="hu-HU" dirty="0"/>
              <a:t> / </a:t>
            </a:r>
            <a:r>
              <a:rPr lang="hu-HU" dirty="0" err="1"/>
              <a:t>statemachine</a:t>
            </a:r>
            <a:endParaRPr lang="hu-HU" dirty="0"/>
          </a:p>
          <a:p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property</a:t>
            </a:r>
            <a:r>
              <a:rPr lang="hu-HU" dirty="0"/>
              <a:t> / </a:t>
            </a:r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64A5F8-FF76-489D-B54D-A63932561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883B7DE7-7287-4C41-9FA6-BD84F32107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Part / part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Attribute</a:t>
            </a:r>
            <a:r>
              <a:rPr lang="hu-HU" dirty="0"/>
              <a:t> / </a:t>
            </a:r>
            <a:r>
              <a:rPr lang="hu-HU" dirty="0" err="1"/>
              <a:t>attribute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Port / port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Action / </a:t>
            </a:r>
            <a:r>
              <a:rPr lang="hu-HU" dirty="0" err="1"/>
              <a:t>action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State</a:t>
            </a:r>
            <a:r>
              <a:rPr lang="hu-HU" dirty="0"/>
              <a:t> / </a:t>
            </a:r>
            <a:r>
              <a:rPr lang="hu-HU" dirty="0" err="1"/>
              <a:t>state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Constratint</a:t>
            </a:r>
            <a:r>
              <a:rPr lang="hu-HU" dirty="0"/>
              <a:t> / </a:t>
            </a:r>
            <a:r>
              <a:rPr lang="hu-HU" dirty="0" err="1"/>
              <a:t>constraint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9F3B899-DB73-4978-84BA-A26524DA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75B70AD-68FF-44BB-AA14-159FCB5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F16E9A1-DB6C-4A31-8222-7A4FB5FA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változások a nyelvben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CCB4AF-4ADA-451A-9BB5-40CCD1A7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FFE9F98-D5B6-48C0-AA4F-9275839DDA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Requirement</a:t>
            </a:r>
            <a:endParaRPr lang="hu-HU" dirty="0"/>
          </a:p>
          <a:p>
            <a:r>
              <a:rPr lang="hu-HU" dirty="0" err="1"/>
              <a:t>Connector</a:t>
            </a:r>
            <a:r>
              <a:rPr lang="hu-HU" dirty="0"/>
              <a:t> / </a:t>
            </a:r>
            <a:r>
              <a:rPr lang="hu-HU" dirty="0" err="1"/>
              <a:t>association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lang="hu-HU" dirty="0"/>
          </a:p>
          <a:p>
            <a:r>
              <a:rPr lang="hu-HU" dirty="0"/>
              <a:t>Use case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Teljes lista </a:t>
            </a:r>
            <a:r>
              <a:rPr lang="hu-HU" dirty="0" err="1">
                <a:hlinkClick r:id="rId3"/>
              </a:rPr>
              <a:t>Annex</a:t>
            </a:r>
            <a:r>
              <a:rPr lang="hu-HU" dirty="0">
                <a:hlinkClick r:id="rId3"/>
              </a:rPr>
              <a:t> C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64A5F8-FF76-489D-B54D-A63932561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883B7DE7-7287-4C41-9FA6-BD84F32107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Requirement</a:t>
            </a:r>
            <a:r>
              <a:rPr lang="hu-HU" dirty="0"/>
              <a:t> / </a:t>
            </a:r>
            <a:r>
              <a:rPr lang="hu-HU" dirty="0" err="1"/>
              <a:t>requirement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 err="1"/>
              <a:t>Connection</a:t>
            </a:r>
            <a:r>
              <a:rPr lang="hu-HU" dirty="0"/>
              <a:t> /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def</a:t>
            </a:r>
            <a:endParaRPr lang="hu-HU" dirty="0"/>
          </a:p>
          <a:p>
            <a:r>
              <a:rPr lang="hu-HU" dirty="0"/>
              <a:t>Use case / </a:t>
            </a:r>
            <a:r>
              <a:rPr lang="hu-HU" dirty="0" err="1"/>
              <a:t>use</a:t>
            </a:r>
            <a:r>
              <a:rPr lang="hu-HU" dirty="0"/>
              <a:t> case </a:t>
            </a:r>
            <a:r>
              <a:rPr lang="hu-HU" dirty="0" err="1"/>
              <a:t>def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9F3B899-DB73-4978-84BA-A26524DA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75B70AD-68FF-44BB-AA14-159FCB5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6C93-931F-4332-870A-706C05B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Dekompozíció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ECFFA1-3F11-43C2-B611-FFD0BED3AD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1" y="1817729"/>
            <a:ext cx="5809320" cy="3823050"/>
          </a:xfrm>
        </p:spPr>
      </p:pic>
      <p:pic>
        <p:nvPicPr>
          <p:cNvPr id="12" name="Tartalom helye 11" descr="A képen szöveg látható&#10;&#10;Automatikusan generált leírás">
            <a:extLst>
              <a:ext uri="{FF2B5EF4-FFF2-40B4-BE49-F238E27FC236}">
                <a16:creationId xmlns:a16="http://schemas.microsoft.com/office/drawing/2014/main" id="{A57D9195-FC3C-4CC5-A59A-BDB3AE0A84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916363"/>
            <a:ext cx="4960488" cy="3625781"/>
          </a:xfrm>
        </p:spPr>
      </p:pic>
      <p:sp>
        <p:nvSpPr>
          <p:cNvPr id="7" name="Élőláb helye 6">
            <a:extLst>
              <a:ext uri="{FF2B5EF4-FFF2-40B4-BE49-F238E27FC236}">
                <a16:creationId xmlns:a16="http://schemas.microsoft.com/office/drawing/2014/main" id="{AF37FA15-940E-49C6-B21A-53F10381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CEC5389-42B5-4B53-8ABD-01883F7D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E6C93-931F-4332-870A-706C05B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Dekompozíció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ECFFA1-3F11-43C2-B611-FFD0BED3AD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1" y="1817729"/>
            <a:ext cx="5809320" cy="3823050"/>
          </a:xfrm>
        </p:spPr>
      </p:pic>
      <p:sp>
        <p:nvSpPr>
          <p:cNvPr id="7" name="Élőláb helye 6">
            <a:extLst>
              <a:ext uri="{FF2B5EF4-FFF2-40B4-BE49-F238E27FC236}">
                <a16:creationId xmlns:a16="http://schemas.microsoft.com/office/drawing/2014/main" id="{AF37FA15-940E-49C6-B21A-53F10381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1CEC5389-42B5-4B53-8ABD-01883F7D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17</a:t>
            </a:fld>
            <a:endParaRPr lang="en-US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39950D3-A78B-4124-9DCA-7BB9102517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59" y="2519305"/>
            <a:ext cx="6079927" cy="2419898"/>
          </a:xfrm>
        </p:spPr>
      </p:pic>
    </p:spTree>
    <p:extLst>
      <p:ext uri="{BB962C8B-B14F-4D97-AF65-F5344CB8AC3E}">
        <p14:creationId xmlns:p14="http://schemas.microsoft.com/office/powerpoint/2010/main" val="221998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43ECD0-E8A8-4CCE-AF59-0CABBE83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Követelmények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F3BACC4-5088-4C42-A1B6-0DAECEDB3C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443"/>
            <a:ext cx="5181600" cy="4291702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042F27CD-56CB-48F5-A0D7-155F19A1D2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requirement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&lt;'1'&gt; 'High-level support'{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doc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/* The Gamma framework shall support</a:t>
            </a:r>
            <a:r>
              <a:rPr lang="hu-H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system design by the integration of high-level engineering modeling languages */</a:t>
            </a:r>
          </a:p>
          <a:p>
            <a:pPr marL="0" indent="0" algn="l">
              <a:buNone/>
            </a:pPr>
            <a:r>
              <a:rPr lang="hu-H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B538DE-04B0-43D7-91BC-80809274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6816"/>
            <a:ext cx="4114800" cy="365125"/>
          </a:xfrm>
        </p:spPr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AC6F1A-0174-47B9-B6F4-68E5DA8C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7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310D9B-4B8A-47E6-BA3B-3B0F1359F3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D7A99-1C0A-4EDE-AD67-D5AFFB445A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Az esettanulmány által betekintést nyertem a </a:t>
            </a:r>
            <a:r>
              <a:rPr lang="hu-HU" dirty="0" err="1"/>
              <a:t>SysML</a:t>
            </a:r>
            <a:r>
              <a:rPr lang="hu-HU" dirty="0"/>
              <a:t> v2 által nyújtott újdonságokra.</a:t>
            </a:r>
          </a:p>
          <a:p>
            <a:r>
              <a:rPr lang="hu-HU" dirty="0"/>
              <a:t>Ez alapján hasonlítottam össze a már bevált </a:t>
            </a:r>
            <a:r>
              <a:rPr lang="hu-HU" dirty="0" err="1"/>
              <a:t>SysML</a:t>
            </a:r>
            <a:r>
              <a:rPr lang="hu-HU" dirty="0"/>
              <a:t> első verziójával.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További irányok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v2 integrálása külső, akár eszközökhöz</a:t>
            </a:r>
          </a:p>
          <a:p>
            <a:pPr marL="0" indent="0">
              <a:buNone/>
            </a:pPr>
            <a:r>
              <a:rPr lang="hu-HU" dirty="0"/>
              <a:t>Köszönöm a figyelmet!</a:t>
            </a:r>
          </a:p>
          <a:p>
            <a:pPr marL="457200" lvl="1" indent="0">
              <a:buNone/>
            </a:pPr>
            <a:endParaRPr lang="hu-H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5EA018-1C09-497D-AB9A-882FB156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F31E4-4755-4BEC-9188-935679D44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accent1"/>
                </a:solidFill>
              </a:rPr>
              <a:t>Áttekintés</a:t>
            </a:r>
          </a:p>
          <a:p>
            <a:pPr lvl="1"/>
            <a:r>
              <a:rPr lang="hu-HU" dirty="0"/>
              <a:t>Modell alapú rendszertervezés</a:t>
            </a:r>
          </a:p>
          <a:p>
            <a:r>
              <a:rPr lang="hu-HU" dirty="0">
                <a:solidFill>
                  <a:schemeClr val="accent1"/>
                </a:solidFill>
              </a:rPr>
              <a:t>MBSE nyelvek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v1</a:t>
            </a:r>
          </a:p>
          <a:p>
            <a:pPr lvl="1"/>
            <a:r>
              <a:rPr lang="hu-HU" dirty="0" err="1"/>
              <a:t>SysML</a:t>
            </a:r>
            <a:r>
              <a:rPr lang="hu-HU" dirty="0"/>
              <a:t> v2</a:t>
            </a:r>
          </a:p>
          <a:p>
            <a:r>
              <a:rPr lang="hu-HU" b="1" dirty="0">
                <a:solidFill>
                  <a:schemeClr val="accent1"/>
                </a:solidFill>
              </a:rPr>
              <a:t>Összehasonlítás</a:t>
            </a:r>
          </a:p>
          <a:p>
            <a:pPr lvl="1"/>
            <a:r>
              <a:rPr lang="hu-HU" dirty="0"/>
              <a:t>Modellezési lehetőségek</a:t>
            </a:r>
            <a:endParaRPr lang="hu-HU" b="1" dirty="0"/>
          </a:p>
          <a:p>
            <a:pPr lvl="1"/>
            <a:r>
              <a:rPr lang="hu-HU" dirty="0"/>
              <a:t>Kódgenerálási lehetőségek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Főbb témakörök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 err="1"/>
              <a:t>MSc</a:t>
            </a:r>
            <a:r>
              <a:rPr lang="en-US" dirty="0"/>
              <a:t>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951B2-13E7-4FF7-A808-F259F079A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74778791-5AC2-42CB-8A88-A8FF9140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Modell alapú rendszertervezés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F111C90A-1993-446B-A4F4-A72C0D1BC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310EFF4B-98DE-448E-A5E0-CE71E224F4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0E5FC5FF-3DE0-451F-B4D7-18E90BEDF7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7E761224-1D47-41D9-AAE9-A4BBF4C6E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07941A2-32A8-4E0B-99F5-AA7EAE616A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47FF89C-FD48-4BAF-9CE3-F1090E1556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A modell alapú rendszertervezés (</a:t>
            </a:r>
            <a:r>
              <a:rPr lang="hu-HU" dirty="0" err="1"/>
              <a:t>Model-based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</a:t>
            </a:r>
            <a:r>
              <a:rPr lang="hu-HU" dirty="0" err="1"/>
              <a:t>engineering</a:t>
            </a:r>
            <a:r>
              <a:rPr lang="hu-HU" dirty="0"/>
              <a:t> [MBSE]) modellek formalizált használta rendszer követelmények, tervezés, analízis, verifikációs és validációs folyamatainak elősegítésére. - INCONSE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F114CFE-988F-4269-8479-FC6EFA4F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alapú rendszertervezés</a:t>
            </a:r>
          </a:p>
        </p:txBody>
      </p:sp>
    </p:spTree>
    <p:extLst>
      <p:ext uri="{BB962C8B-B14F-4D97-AF65-F5344CB8AC3E}">
        <p14:creationId xmlns:p14="http://schemas.microsoft.com/office/powerpoint/2010/main" val="396618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>
            <a:extLst>
              <a:ext uri="{FF2B5EF4-FFF2-40B4-BE49-F238E27FC236}">
                <a16:creationId xmlns:a16="http://schemas.microsoft.com/office/drawing/2014/main" id="{ACB906D2-5B79-403D-AC4F-97684BA9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MBSE nyelvek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DA80BA69-4EFC-426F-96FE-1C9973F14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F1060446-A025-40F4-A7ED-F105EB1A0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C4EA2187-15F5-4D8B-84A4-5E22F10E4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F216681-96CB-45D7-A70A-A58BDD4A8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63A1CB-CCF5-412E-8DB6-32C919CE1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3446A9A-394D-42BD-8989-3A08725D41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Először 2007-ben az </a:t>
            </a:r>
            <a:r>
              <a:rPr lang="hu-HU" dirty="0" err="1"/>
              <a:t>Object</a:t>
            </a:r>
            <a:r>
              <a:rPr lang="hu-HU" dirty="0"/>
              <a:t> Management Group szabványosította.</a:t>
            </a:r>
          </a:p>
          <a:p>
            <a:r>
              <a:rPr lang="hu-HU" dirty="0"/>
              <a:t>Az UML 2 kiterjesztéseként jött létre.</a:t>
            </a:r>
          </a:p>
          <a:p>
            <a:r>
              <a:rPr lang="hu-HU" dirty="0"/>
              <a:t>Napjainkban az egyik legelterjedtebb modellezési nyelv</a:t>
            </a:r>
          </a:p>
          <a:p>
            <a:r>
              <a:rPr lang="hu-HU" dirty="0"/>
              <a:t>Számos </a:t>
            </a:r>
            <a:r>
              <a:rPr lang="hu-HU" dirty="0" err="1"/>
              <a:t>verzó</a:t>
            </a:r>
            <a:r>
              <a:rPr lang="hu-HU" dirty="0"/>
              <a:t>: legújabb 1.6</a:t>
            </a:r>
          </a:p>
          <a:p>
            <a:r>
              <a:rPr lang="hu-HU" dirty="0"/>
              <a:t>1.7 már fejlesztés alatt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B086013-980F-44D7-B570-3C039BE2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519413B-1095-4A2B-A851-5C32B183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9" y="3220553"/>
            <a:ext cx="4734441" cy="29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0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2192BE0C-3508-4B13-A3A2-4D77875159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FBA4483-2409-482F-BA1A-24F39782F6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289408B-E655-46D8-B57B-F898D17839A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46" y="1223405"/>
            <a:ext cx="8830708" cy="4179868"/>
          </a:xfr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073C69EB-ECF2-4826-BC3B-818B64C1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SysML</a:t>
            </a:r>
            <a:r>
              <a:rPr lang="hu-HU" dirty="0"/>
              <a:t> v1</a:t>
            </a:r>
          </a:p>
        </p:txBody>
      </p:sp>
    </p:spTree>
    <p:extLst>
      <p:ext uri="{BB962C8B-B14F-4D97-AF65-F5344CB8AC3E}">
        <p14:creationId xmlns:p14="http://schemas.microsoft.com/office/powerpoint/2010/main" val="81110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2751C2E-4178-4C9B-9027-22334B27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SysML</a:t>
            </a:r>
            <a:r>
              <a:rPr lang="hu-HU" dirty="0"/>
              <a:t> v2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0470B5E3-1050-479D-AFC0-431D0528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Élőláb helye 1">
            <a:extLst>
              <a:ext uri="{FF2B5EF4-FFF2-40B4-BE49-F238E27FC236}">
                <a16:creationId xmlns:a16="http://schemas.microsoft.com/office/drawing/2014/main" id="{2EC59706-FD01-4897-80C4-0820942893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15FEBA9-E4F0-449B-93E3-25A49BC754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E5DF434F-AED2-4FCC-B2B0-DF8C82ABD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M</a:t>
            </a:r>
            <a:r>
              <a:rPr lang="en-US" dirty="0"/>
              <a:t>Sc 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laboratórium</a:t>
            </a:r>
            <a:r>
              <a:rPr lang="hu-HU" dirty="0"/>
              <a:t> 1</a:t>
            </a:r>
            <a:r>
              <a:rPr lang="en-US" dirty="0"/>
              <a:t> </a:t>
            </a:r>
            <a:r>
              <a:rPr lang="en-US" dirty="0" err="1"/>
              <a:t>beszámoló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D24CE3D-1D8D-40FC-AA5E-BE87A3C07D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3EAAC89-B350-4FF6-A78A-E49F7C855B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 Új </a:t>
            </a:r>
            <a:r>
              <a:rPr lang="hu-HU" dirty="0" err="1"/>
              <a:t>metamodell</a:t>
            </a:r>
            <a:r>
              <a:rPr lang="hu-HU" dirty="0"/>
              <a:t> (nincs UML)</a:t>
            </a:r>
          </a:p>
          <a:p>
            <a:pPr lvl="1"/>
            <a:r>
              <a:rPr lang="hu-HU" dirty="0"/>
              <a:t>Formális szemantikán alapszik</a:t>
            </a:r>
          </a:p>
          <a:p>
            <a:r>
              <a:rPr lang="hu-HU" dirty="0"/>
              <a:t>Új vizualizálási lehetőségek</a:t>
            </a:r>
          </a:p>
          <a:p>
            <a:pPr lvl="1"/>
            <a:r>
              <a:rPr lang="hu-HU" dirty="0"/>
              <a:t>Grafikus, Szöveges, </a:t>
            </a:r>
            <a:r>
              <a:rPr lang="hu-HU" dirty="0" err="1"/>
              <a:t>Tabular</a:t>
            </a:r>
            <a:r>
              <a:rPr lang="hu-HU" dirty="0"/>
              <a:t>?</a:t>
            </a:r>
          </a:p>
          <a:p>
            <a:r>
              <a:rPr lang="hu-HU" dirty="0"/>
              <a:t>Standard API a modellek elérésére és tárolására</a:t>
            </a:r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4BA94D5D-9F7F-45B7-B2C8-13123764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újítások</a:t>
            </a:r>
          </a:p>
        </p:txBody>
      </p:sp>
    </p:spTree>
    <p:extLst>
      <p:ext uri="{BB962C8B-B14F-4D97-AF65-F5344CB8AC3E}">
        <p14:creationId xmlns:p14="http://schemas.microsoft.com/office/powerpoint/2010/main" val="4146039107"/>
      </p:ext>
    </p:extLst>
  </p:cSld>
  <p:clrMapOvr>
    <a:masterClrMapping/>
  </p:clrMapOvr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440</Words>
  <Application>Microsoft Office PowerPoint</Application>
  <PresentationFormat>Szélesvásznú</PresentationFormat>
  <Paragraphs>115</Paragraphs>
  <Slides>19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Consolas</vt:lpstr>
      <vt:lpstr>FTSRG</vt:lpstr>
      <vt:lpstr>Modell alapú rendszertervezési nyelvek összehasonlítása</vt:lpstr>
      <vt:lpstr>Főbb témakörök</vt:lpstr>
      <vt:lpstr>Modell alapú rendszertervezés</vt:lpstr>
      <vt:lpstr>Modell alapú rendszertervezés</vt:lpstr>
      <vt:lpstr>MBSE nyelvek</vt:lpstr>
      <vt:lpstr>SysML v1</vt:lpstr>
      <vt:lpstr>SysML v1</vt:lpstr>
      <vt:lpstr>SysML v2</vt:lpstr>
      <vt:lpstr>Főbb újítások</vt:lpstr>
      <vt:lpstr>PowerPoint-bemutató</vt:lpstr>
      <vt:lpstr>PowerPoint-bemutató</vt:lpstr>
      <vt:lpstr>Összehasonlítás</vt:lpstr>
      <vt:lpstr>Összehasonlítási rendszer</vt:lpstr>
      <vt:lpstr>Főbb változások a nyelvben</vt:lpstr>
      <vt:lpstr>Főbb változások a nyelvben</vt:lpstr>
      <vt:lpstr>Dekompozíció</vt:lpstr>
      <vt:lpstr>Dekompozíció</vt:lpstr>
      <vt:lpstr>Követelmények</vt:lpstr>
      <vt:lpstr>Összefoglalás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kris</dc:creator>
  <cp:lastModifiedBy>Ábrahám Dániel</cp:lastModifiedBy>
  <cp:revision>261</cp:revision>
  <dcterms:created xsi:type="dcterms:W3CDTF">2019-09-05T14:22:57Z</dcterms:created>
  <dcterms:modified xsi:type="dcterms:W3CDTF">2022-05-24T22:43:40Z</dcterms:modified>
</cp:coreProperties>
</file>